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73" r:id="rId12"/>
    <p:sldId id="266" r:id="rId13"/>
    <p:sldId id="267" r:id="rId14"/>
    <p:sldId id="268" r:id="rId15"/>
    <p:sldId id="272" r:id="rId16"/>
    <p:sldId id="269" r:id="rId17"/>
    <p:sldId id="270" r:id="rId18"/>
    <p:sldId id="271"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C2F72C9-00F2-4EC9-A9E5-1E1ED079D57C}" v="292" dt="2022-08-04T18:14:00.86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3" autoAdjust="0"/>
    <p:restoredTop sz="94660"/>
  </p:normalViewPr>
  <p:slideViewPr>
    <p:cSldViewPr snapToGrid="0">
      <p:cViewPr varScale="1">
        <p:scale>
          <a:sx n="86" d="100"/>
          <a:sy n="86" d="100"/>
        </p:scale>
        <p:origin x="56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74423" y="802298"/>
            <a:ext cx="8637073" cy="2920713"/>
          </a:xfrm>
        </p:spPr>
        <p:txBody>
          <a:bodyPr bIns="0" anchor="b">
            <a:normAutofit/>
          </a:bodyPr>
          <a:lstStyle>
            <a:lvl1pPr algn="ctr">
              <a:defRPr sz="6600"/>
            </a:lvl1pPr>
          </a:lstStyle>
          <a:p>
            <a:r>
              <a:rPr lang="en-US"/>
              <a:t>Click to edit Master title style</a:t>
            </a:r>
            <a:endParaRPr lang="en-US" dirty="0"/>
          </a:p>
        </p:txBody>
      </p:sp>
      <p:sp>
        <p:nvSpPr>
          <p:cNvPr id="3" name="Subtitle 2"/>
          <p:cNvSpPr>
            <a:spLocks noGrp="1"/>
          </p:cNvSpPr>
          <p:nvPr>
            <p:ph type="subTitle" idx="1"/>
          </p:nvPr>
        </p:nvSpPr>
        <p:spPr>
          <a:xfrm>
            <a:off x="1774424" y="3724074"/>
            <a:ext cx="8637072" cy="977621"/>
          </a:xfrm>
        </p:spPr>
        <p:txBody>
          <a:bodyPr tIns="91440" bIns="91440">
            <a:normAutofit/>
          </a:bodyPr>
          <a:lstStyle>
            <a:lvl1pPr marL="0" indent="0" algn="ctr">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8/4/2022</a:t>
            </a:fld>
            <a:endParaRPr lang="en-US" dirty="0"/>
          </a:p>
        </p:txBody>
      </p:sp>
      <p:sp>
        <p:nvSpPr>
          <p:cNvPr id="5" name="Footer Placeholder 4"/>
          <p:cNvSpPr>
            <a:spLocks noGrp="1"/>
          </p:cNvSpPr>
          <p:nvPr>
            <p:ph type="ftr" sz="quarter" idx="11"/>
          </p:nvPr>
        </p:nvSpPr>
        <p:spPr>
          <a:xfrm>
            <a:off x="1451579" y="329307"/>
            <a:ext cx="5626774" cy="309201"/>
          </a:xfrm>
        </p:spPr>
        <p:txBody>
          <a:bodyPr/>
          <a:lstStyle/>
          <a:p>
            <a:endParaRPr lang="en-US" dirty="0"/>
          </a:p>
        </p:txBody>
      </p:sp>
      <p:sp>
        <p:nvSpPr>
          <p:cNvPr id="6" name="Slide Number Placeholder 5"/>
          <p:cNvSpPr>
            <a:spLocks noGrp="1"/>
          </p:cNvSpPr>
          <p:nvPr>
            <p:ph type="sldNum" sz="quarter" idx="12"/>
          </p:nvPr>
        </p:nvSpPr>
        <p:spPr>
          <a:xfrm>
            <a:off x="476834" y="798973"/>
            <a:ext cx="811019" cy="503578"/>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8/4/2022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7052"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518654" cy="46598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8/4/2022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8/4/2022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74423" y="1756130"/>
            <a:ext cx="8643154" cy="1969007"/>
          </a:xfrm>
        </p:spPr>
        <p:txBody>
          <a:bodyPr anchor="b">
            <a:normAutofit/>
          </a:bodyPr>
          <a:lstStyle>
            <a:lvl1pPr algn="ctr">
              <a:defRPr sz="3600"/>
            </a:lvl1pPr>
          </a:lstStyle>
          <a:p>
            <a:r>
              <a:rPr lang="en-US"/>
              <a:t>Click to edit Master title style</a:t>
            </a:r>
            <a:endParaRPr lang="en-US" dirty="0"/>
          </a:p>
        </p:txBody>
      </p:sp>
      <p:sp>
        <p:nvSpPr>
          <p:cNvPr id="3" name="Text Placeholder 2"/>
          <p:cNvSpPr>
            <a:spLocks noGrp="1"/>
          </p:cNvSpPr>
          <p:nvPr>
            <p:ph type="body" idx="1"/>
          </p:nvPr>
        </p:nvSpPr>
        <p:spPr>
          <a:xfrm>
            <a:off x="1774423" y="3725137"/>
            <a:ext cx="8643154" cy="1093987"/>
          </a:xfrm>
        </p:spPr>
        <p:txBody>
          <a:bodyPr tIns="91440">
            <a:normAutofit/>
          </a:bodyPr>
          <a:lstStyle>
            <a:lvl1pPr marL="0" indent="0" algn="ct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8/4/2022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293577"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488654" cy="344859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54140" y="2017343"/>
            <a:ext cx="4488654" cy="3441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8/4/2022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295603"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488794"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447191" y="2824269"/>
            <a:ext cx="4488794" cy="264445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56025" y="2023003"/>
            <a:ext cx="4488794"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56025" y="2821491"/>
            <a:ext cx="4488794" cy="26373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8/4/2022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8/4/2022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8/4/2022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2961967" cy="2406518"/>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4730324" y="798974"/>
            <a:ext cx="6012470" cy="46588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2961967"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8/4/2022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7477387" y="482170"/>
            <a:ext cx="4074533" cy="5149101"/>
            <a:chOff x="7477387" y="482170"/>
            <a:chExt cx="4074533" cy="5149101"/>
          </a:xfrm>
        </p:grpSpPr>
        <p:sp>
          <p:nvSpPr>
            <p:cNvPr id="18" name="Rectangle 17"/>
            <p:cNvSpPr/>
            <p:nvPr/>
          </p:nvSpPr>
          <p:spPr>
            <a:xfrm>
              <a:off x="7477387" y="482170"/>
              <a:ext cx="4074533" cy="5149101"/>
            </a:xfrm>
            <a:prstGeom prst="rect">
              <a:avLst/>
            </a:prstGeom>
            <a:blipFill dpi="0" rotWithShape="1">
              <a:blip r:embed="rId2">
                <a:alphaModFix amt="30000"/>
              </a:blip>
              <a:srcRect/>
              <a:tile tx="0" ty="0" sx="100000" sy="100000" flip="none" algn="ctr"/>
            </a:blip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extrusionH="76200" contourW="12700" prstMaterial="matte">
              <a:bevelT w="152400" h="50800" prst="softRound"/>
              <a:extrusionClr>
                <a:schemeClr val="tx2"/>
              </a:extrusionClr>
              <a:contourClr>
                <a:schemeClr val="bg2"/>
              </a:contourClr>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90446" y="812506"/>
              <a:ext cx="3450289" cy="4466452"/>
            </a:xfrm>
            <a:prstGeom prst="rect">
              <a:avLst/>
            </a:prstGeom>
            <a:gradFill>
              <a:gsLst>
                <a:gs pos="0">
                  <a:srgbClr val="DADADA"/>
                </a:gs>
                <a:gs pos="100000">
                  <a:srgbClr val="FFFFFE"/>
                </a:gs>
              </a:gsLst>
              <a:lin ang="16200000" scaled="0"/>
            </a:gradFill>
            <a:ln w="38100" cmpd="sng">
              <a:solidFill>
                <a:schemeClr val="tx2">
                  <a:lumMod val="25000"/>
                </a:schemeClr>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2"/>
            <a:ext cx="5532328" cy="1922299"/>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50000"/>
              <a:lumOff val="50000"/>
              <a:alpha val="80000"/>
            </a:schemeClr>
          </a:solidFill>
          <a:ln w="9525" cap="sq">
            <a:noFill/>
            <a:miter lim="800000"/>
          </a:ln>
          <a:effectLst/>
        </p:spPr>
        <p:txBody>
          <a:bodyPr vert="horz" lIns="91440" tIns="45720" rIns="91440" bIns="45720" rtlCol="0" anchor="t">
            <a:normAutofit/>
          </a:bodyPr>
          <a:lstStyle>
            <a:lvl1pPr>
              <a:defRPr lang="en-US" sz="3200" dirty="0"/>
            </a:lvl1pPr>
          </a:lstStyle>
          <a:p>
            <a:pPr lvl="0" algn="ctr"/>
            <a:r>
              <a:rPr lang="en-US"/>
              <a:t>Click icon to add picture</a:t>
            </a:r>
            <a:endParaRPr lang="en-US" dirty="0"/>
          </a:p>
        </p:txBody>
      </p:sp>
      <p:sp>
        <p:nvSpPr>
          <p:cNvPr id="4" name="Text Placeholder 3"/>
          <p:cNvSpPr>
            <a:spLocks noGrp="1"/>
          </p:cNvSpPr>
          <p:nvPr>
            <p:ph type="body" sz="half" idx="2"/>
          </p:nvPr>
        </p:nvSpPr>
        <p:spPr>
          <a:xfrm>
            <a:off x="1450329" y="3059600"/>
            <a:ext cx="5524404" cy="2090134"/>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dirty="0"/>
              <a:pPr/>
              <a:t>8/4/2022</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51579" y="804519"/>
            <a:ext cx="9291215" cy="104923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29121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242079"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8/4/2022</a:t>
            </a:fld>
            <a:endParaRPr lang="en-US" dirty="0"/>
          </a:p>
        </p:txBody>
      </p:sp>
      <p:sp>
        <p:nvSpPr>
          <p:cNvPr id="5" name="Footer Placeholder 4"/>
          <p:cNvSpPr>
            <a:spLocks noGrp="1"/>
          </p:cNvSpPr>
          <p:nvPr>
            <p:ph type="ftr" sz="quarter" idx="3"/>
          </p:nvPr>
        </p:nvSpPr>
        <p:spPr>
          <a:xfrm>
            <a:off x="1451579" y="329307"/>
            <a:ext cx="5626774"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dirty="0"/>
          </a:p>
        </p:txBody>
      </p:sp>
      <p:sp>
        <p:nvSpPr>
          <p:cNvPr id="9" name="Rectangle 8"/>
          <p:cNvSpPr/>
          <p:nvPr/>
        </p:nvSpPr>
        <p:spPr>
          <a:xfrm>
            <a:off x="0" y="3622291"/>
            <a:ext cx="12192000" cy="2505984"/>
          </a:xfrm>
          <a:prstGeom prst="rect">
            <a:avLst/>
          </a:prstGeom>
          <a:gradFill flip="none" rotWithShape="1">
            <a:gsLst>
              <a:gs pos="0">
                <a:schemeClr val="bg2">
                  <a:alpha val="0"/>
                </a:schemeClr>
              </a:gs>
              <a:gs pos="100000">
                <a:schemeClr val="bg2">
                  <a:alpha val="8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Picture 9"/>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a:xfrm>
            <a:off x="0" y="6129338"/>
            <a:ext cx="12192000" cy="742950"/>
          </a:xfrm>
          <a:prstGeom prst="rect">
            <a:avLst/>
          </a:prstGeom>
        </p:spPr>
      </p:pic>
      <p:cxnSp>
        <p:nvCxnSpPr>
          <p:cNvPr id="12" name="Straight Connector 11"/>
          <p:cNvCxnSpPr/>
          <p:nvPr/>
        </p:nvCxnSpPr>
        <p:spPr>
          <a:xfrm>
            <a:off x="0" y="6138142"/>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3200" b="0" i="0" kern="1200" cap="all">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daubyssportscenter.chipply.com/rhssoccer-girls/"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drive.google.com/file/d/1Tq7u44FX8oa4qitwOjsIy_XBY3svD-IS/view"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rhsgirlsoccer.weebly.com/"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mailto:steve.moore@k12.sd.us" TargetMode="External"/><Relationship Id="rId2" Type="http://schemas.openxmlformats.org/officeDocument/2006/relationships/hyperlink" Target="mailto:corissa.bonte@k12.sd.us"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6E5AA-B521-44E5-A68C-B8B9B30F6AA8}"/>
              </a:ext>
            </a:extLst>
          </p:cNvPr>
          <p:cNvSpPr>
            <a:spLocks noGrp="1"/>
          </p:cNvSpPr>
          <p:nvPr>
            <p:ph type="ctrTitle"/>
          </p:nvPr>
        </p:nvSpPr>
        <p:spPr>
          <a:xfrm>
            <a:off x="1774422" y="0"/>
            <a:ext cx="8637073" cy="2329217"/>
          </a:xfrm>
        </p:spPr>
        <p:txBody>
          <a:bodyPr/>
          <a:lstStyle/>
          <a:p>
            <a:r>
              <a:rPr lang="en-US" dirty="0"/>
              <a:t>RHS GIRLS SOCCER</a:t>
            </a:r>
          </a:p>
        </p:txBody>
      </p:sp>
      <p:pic>
        <p:nvPicPr>
          <p:cNvPr id="1026" name="Picture 2" descr="Roosevelt High School | Home">
            <a:extLst>
              <a:ext uri="{FF2B5EF4-FFF2-40B4-BE49-F238E27FC236}">
                <a16:creationId xmlns:a16="http://schemas.microsoft.com/office/drawing/2014/main" id="{372E93C0-1458-45A9-9EAD-6803216DD4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40160" y="2563797"/>
            <a:ext cx="2766857" cy="29581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26654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3B444-8C4A-4B7E-B2D8-191A574A54C0}"/>
              </a:ext>
            </a:extLst>
          </p:cNvPr>
          <p:cNvSpPr>
            <a:spLocks noGrp="1"/>
          </p:cNvSpPr>
          <p:nvPr>
            <p:ph type="title"/>
          </p:nvPr>
        </p:nvSpPr>
        <p:spPr>
          <a:xfrm>
            <a:off x="1450392" y="405024"/>
            <a:ext cx="9291215" cy="1049235"/>
          </a:xfrm>
        </p:spPr>
        <p:txBody>
          <a:bodyPr/>
          <a:lstStyle/>
          <a:p>
            <a:r>
              <a:rPr lang="en-US" b="1" dirty="0"/>
              <a:t>MISC. ITEMS...</a:t>
            </a:r>
            <a:endParaRPr lang="en-US" dirty="0"/>
          </a:p>
        </p:txBody>
      </p:sp>
      <p:sp>
        <p:nvSpPr>
          <p:cNvPr id="3" name="Content Placeholder 2">
            <a:extLst>
              <a:ext uri="{FF2B5EF4-FFF2-40B4-BE49-F238E27FC236}">
                <a16:creationId xmlns:a16="http://schemas.microsoft.com/office/drawing/2014/main" id="{92B401BD-F1E9-4757-9551-1E9DD115C45D}"/>
              </a:ext>
            </a:extLst>
          </p:cNvPr>
          <p:cNvSpPr>
            <a:spLocks noGrp="1"/>
          </p:cNvSpPr>
          <p:nvPr>
            <p:ph idx="1"/>
          </p:nvPr>
        </p:nvSpPr>
        <p:spPr>
          <a:xfrm>
            <a:off x="1451579" y="1384918"/>
            <a:ext cx="9291215" cy="4305668"/>
          </a:xfrm>
        </p:spPr>
        <p:txBody>
          <a:bodyPr>
            <a:normAutofit fontScale="85000" lnSpcReduction="10000"/>
          </a:bodyPr>
          <a:lstStyle/>
          <a:p>
            <a:r>
              <a:rPr lang="en-US" b="1" u="sng" cap="small" dirty="0"/>
              <a:t>Lettering Policy:</a:t>
            </a:r>
            <a:endParaRPr lang="en-US" dirty="0"/>
          </a:p>
          <a:p>
            <a:pPr lvl="1"/>
            <a:r>
              <a:rPr lang="en-US" cap="small" dirty="0"/>
              <a:t> Varsity Letters will be awarded for  student athletes based on attendance, attitude and achievement. If a student athlete </a:t>
            </a:r>
            <a:r>
              <a:rPr lang="en-US" b="1" cap="small" dirty="0"/>
              <a:t>participates in a varsity contest</a:t>
            </a:r>
            <a:r>
              <a:rPr lang="en-US" cap="small" dirty="0"/>
              <a:t> and dedicates herself to the team and the practices,  she will be awarded a letter. However, it is the </a:t>
            </a:r>
            <a:r>
              <a:rPr lang="en-US" b="1" cap="small" dirty="0"/>
              <a:t>coach’s discretion</a:t>
            </a:r>
            <a:r>
              <a:rPr lang="en-US" cap="small" dirty="0"/>
              <a:t> on whether or not this player earned a varsity letter throughout the season. </a:t>
            </a:r>
            <a:endParaRPr lang="en-US" dirty="0"/>
          </a:p>
          <a:p>
            <a:r>
              <a:rPr lang="en-US" b="1" u="sng" cap="small" dirty="0"/>
              <a:t>Inclement Weather Procedures </a:t>
            </a:r>
            <a:endParaRPr lang="en-US" dirty="0"/>
          </a:p>
          <a:p>
            <a:pPr lvl="1" fontAlgn="base"/>
            <a:r>
              <a:rPr lang="en-US" cap="small" dirty="0"/>
              <a:t>If the </a:t>
            </a:r>
            <a:r>
              <a:rPr lang="en-US" b="1" cap="small" dirty="0"/>
              <a:t>SFSD DOES Cancel</a:t>
            </a:r>
            <a:r>
              <a:rPr lang="en-US" cap="small" dirty="0"/>
              <a:t> or Early Dismiss, we </a:t>
            </a:r>
            <a:r>
              <a:rPr lang="en-US" b="1" cap="small" dirty="0"/>
              <a:t>CANNOT</a:t>
            </a:r>
            <a:r>
              <a:rPr lang="en-US" cap="small" dirty="0"/>
              <a:t> have a practice or rehearsal, this includes a voluntary practice or rehearsal of any kind.  All students must go home.  </a:t>
            </a:r>
            <a:endParaRPr lang="en-US" dirty="0"/>
          </a:p>
          <a:p>
            <a:pPr lvl="1" fontAlgn="base"/>
            <a:r>
              <a:rPr lang="en-US" cap="small" dirty="0"/>
              <a:t>If  event is </a:t>
            </a:r>
            <a:r>
              <a:rPr lang="en-US" b="1" cap="small" dirty="0"/>
              <a:t>cancelled elsewhere</a:t>
            </a:r>
            <a:r>
              <a:rPr lang="en-US" cap="small" dirty="0"/>
              <a:t> and the </a:t>
            </a:r>
            <a:r>
              <a:rPr lang="en-US" b="1" cap="small" dirty="0"/>
              <a:t>SFSD DOES NOT Cancel or Early Dismiss</a:t>
            </a:r>
            <a:r>
              <a:rPr lang="en-US" cap="small" dirty="0"/>
              <a:t>, we may have a practice or a rehearsal.  </a:t>
            </a:r>
            <a:endParaRPr lang="en-US" dirty="0"/>
          </a:p>
          <a:p>
            <a:pPr lvl="1"/>
            <a:r>
              <a:rPr lang="en-US" cap="small" dirty="0"/>
              <a:t>If the </a:t>
            </a:r>
            <a:r>
              <a:rPr lang="en-US" b="1" cap="small" dirty="0"/>
              <a:t>SFSD has a late start</a:t>
            </a:r>
            <a:r>
              <a:rPr lang="en-US" cap="small" dirty="0"/>
              <a:t> and you have a practice or rehearsal scheduled for the </a:t>
            </a:r>
            <a:r>
              <a:rPr lang="en-US" b="1" cap="small" dirty="0"/>
              <a:t>morning</a:t>
            </a:r>
            <a:r>
              <a:rPr lang="en-US" cap="small" dirty="0"/>
              <a:t>, that practice or rehearsal will have to be moved to </a:t>
            </a:r>
            <a:r>
              <a:rPr lang="en-US" b="1" cap="small" dirty="0"/>
              <a:t>after school or cancelled</a:t>
            </a:r>
            <a:r>
              <a:rPr lang="en-US" cap="small" dirty="0"/>
              <a:t>.</a:t>
            </a:r>
            <a:endParaRPr lang="en-US" dirty="0"/>
          </a:p>
        </p:txBody>
      </p:sp>
    </p:spTree>
    <p:extLst>
      <p:ext uri="{BB962C8B-B14F-4D97-AF65-F5344CB8AC3E}">
        <p14:creationId xmlns:p14="http://schemas.microsoft.com/office/powerpoint/2010/main" val="4450573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6EA8B3-EAF7-77EA-97C9-57DDB6A33383}"/>
              </a:ext>
            </a:extLst>
          </p:cNvPr>
          <p:cNvSpPr>
            <a:spLocks noGrp="1"/>
          </p:cNvSpPr>
          <p:nvPr>
            <p:ph type="title"/>
          </p:nvPr>
        </p:nvSpPr>
        <p:spPr/>
        <p:txBody>
          <a:bodyPr/>
          <a:lstStyle/>
          <a:p>
            <a:r>
              <a:rPr lang="en-US" dirty="0"/>
              <a:t>Jersey Information</a:t>
            </a:r>
          </a:p>
        </p:txBody>
      </p:sp>
      <p:sp>
        <p:nvSpPr>
          <p:cNvPr id="3" name="Content Placeholder 2">
            <a:extLst>
              <a:ext uri="{FF2B5EF4-FFF2-40B4-BE49-F238E27FC236}">
                <a16:creationId xmlns:a16="http://schemas.microsoft.com/office/drawing/2014/main" id="{2C449B4E-DD04-4CF1-4C91-2DE63A9E06E7}"/>
              </a:ext>
            </a:extLst>
          </p:cNvPr>
          <p:cNvSpPr>
            <a:spLocks noGrp="1"/>
          </p:cNvSpPr>
          <p:nvPr>
            <p:ph idx="1"/>
          </p:nvPr>
        </p:nvSpPr>
        <p:spPr/>
        <p:txBody>
          <a:bodyPr/>
          <a:lstStyle/>
          <a:p>
            <a:r>
              <a:rPr lang="en-US" dirty="0"/>
              <a:t>Shorts (white and cardinal), jerseys (white and cardinal, socks (white and cardinal) are provided to your daughters.</a:t>
            </a:r>
          </a:p>
          <a:p>
            <a:r>
              <a:rPr lang="en-US" dirty="0"/>
              <a:t>They will also get a bag and a long sleeve black half zip</a:t>
            </a:r>
          </a:p>
          <a:p>
            <a:r>
              <a:rPr lang="en-US" dirty="0"/>
              <a:t>At the end of the season ALL these items are to be turned back in besides the socks.  You daughter will keep her socks.</a:t>
            </a:r>
          </a:p>
        </p:txBody>
      </p:sp>
    </p:spTree>
    <p:extLst>
      <p:ext uri="{BB962C8B-B14F-4D97-AF65-F5344CB8AC3E}">
        <p14:creationId xmlns:p14="http://schemas.microsoft.com/office/powerpoint/2010/main" val="18405427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42636-203C-4CBC-B050-374EB8FCE414}"/>
              </a:ext>
            </a:extLst>
          </p:cNvPr>
          <p:cNvSpPr>
            <a:spLocks noGrp="1"/>
          </p:cNvSpPr>
          <p:nvPr>
            <p:ph type="title"/>
          </p:nvPr>
        </p:nvSpPr>
        <p:spPr>
          <a:xfrm>
            <a:off x="1451579" y="191204"/>
            <a:ext cx="9291215" cy="1049235"/>
          </a:xfrm>
        </p:spPr>
        <p:txBody>
          <a:bodyPr/>
          <a:lstStyle/>
          <a:p>
            <a:r>
              <a:rPr lang="en-US" b="1" dirty="0"/>
              <a:t>FAN GEAR WEBSITE</a:t>
            </a:r>
            <a:endParaRPr lang="en-US" dirty="0"/>
          </a:p>
        </p:txBody>
      </p:sp>
      <p:sp>
        <p:nvSpPr>
          <p:cNvPr id="3" name="Content Placeholder 2">
            <a:extLst>
              <a:ext uri="{FF2B5EF4-FFF2-40B4-BE49-F238E27FC236}">
                <a16:creationId xmlns:a16="http://schemas.microsoft.com/office/drawing/2014/main" id="{CAF5B6FC-A5A7-44BB-8425-6B19F4174B07}"/>
              </a:ext>
            </a:extLst>
          </p:cNvPr>
          <p:cNvSpPr>
            <a:spLocks noGrp="1"/>
          </p:cNvSpPr>
          <p:nvPr>
            <p:ph idx="1"/>
          </p:nvPr>
        </p:nvSpPr>
        <p:spPr>
          <a:xfrm>
            <a:off x="1529636" y="1302056"/>
            <a:ext cx="9291215" cy="3450613"/>
          </a:xfrm>
        </p:spPr>
        <p:txBody>
          <a:bodyPr/>
          <a:lstStyle/>
          <a:p>
            <a:r>
              <a:rPr lang="en-US" dirty="0">
                <a:hlinkClick r:id="rId2"/>
              </a:rPr>
              <a:t>https://daubyssportscenter.chipply.com/rhssoccer-girls/</a:t>
            </a:r>
            <a:endParaRPr lang="en-US" dirty="0"/>
          </a:p>
          <a:p>
            <a:endParaRPr lang="en-US" dirty="0"/>
          </a:p>
          <a:p>
            <a:r>
              <a:rPr lang="en-US" dirty="0"/>
              <a:t>The close date on the fan gear store is August 14</a:t>
            </a:r>
            <a:r>
              <a:rPr lang="en-US" baseline="30000" dirty="0"/>
              <a:t>th</a:t>
            </a:r>
            <a:r>
              <a:rPr lang="en-US" dirty="0"/>
              <a:t>.</a:t>
            </a:r>
          </a:p>
          <a:p>
            <a:endParaRPr lang="en-US" dirty="0"/>
          </a:p>
          <a:p>
            <a:r>
              <a:rPr lang="en-US" dirty="0"/>
              <a:t>Your daughters will not get any other items with this logo so please order for them if they are interested.  </a:t>
            </a:r>
          </a:p>
        </p:txBody>
      </p:sp>
    </p:spTree>
    <p:extLst>
      <p:ext uri="{BB962C8B-B14F-4D97-AF65-F5344CB8AC3E}">
        <p14:creationId xmlns:p14="http://schemas.microsoft.com/office/powerpoint/2010/main" val="34010671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3CADB6-DCDA-4CC7-B758-2D79C500D6F2}"/>
              </a:ext>
            </a:extLst>
          </p:cNvPr>
          <p:cNvSpPr>
            <a:spLocks noGrp="1"/>
          </p:cNvSpPr>
          <p:nvPr>
            <p:ph type="title"/>
          </p:nvPr>
        </p:nvSpPr>
        <p:spPr/>
        <p:txBody>
          <a:bodyPr/>
          <a:lstStyle/>
          <a:p>
            <a:r>
              <a:rPr lang="en-US" b="1" dirty="0"/>
              <a:t>TRAVELING PERMISSION POLICY</a:t>
            </a:r>
            <a:endParaRPr lang="en-US" dirty="0"/>
          </a:p>
        </p:txBody>
      </p:sp>
      <p:sp>
        <p:nvSpPr>
          <p:cNvPr id="3" name="Content Placeholder 2">
            <a:extLst>
              <a:ext uri="{FF2B5EF4-FFF2-40B4-BE49-F238E27FC236}">
                <a16:creationId xmlns:a16="http://schemas.microsoft.com/office/drawing/2014/main" id="{421BB2DD-8FC6-4740-A521-16559AB623B9}"/>
              </a:ext>
            </a:extLst>
          </p:cNvPr>
          <p:cNvSpPr>
            <a:spLocks noGrp="1"/>
          </p:cNvSpPr>
          <p:nvPr>
            <p:ph idx="1"/>
          </p:nvPr>
        </p:nvSpPr>
        <p:spPr>
          <a:xfrm>
            <a:off x="1050138" y="1915373"/>
            <a:ext cx="9291215" cy="3450613"/>
          </a:xfrm>
        </p:spPr>
        <p:txBody>
          <a:bodyPr>
            <a:normAutofit fontScale="85000" lnSpcReduction="10000"/>
          </a:bodyPr>
          <a:lstStyle/>
          <a:p>
            <a:r>
              <a:rPr lang="en-US" dirty="0"/>
              <a:t>Transportation (bussing) only is available when outside of city limits. If the game is being played inside city limits the student athletes are expected to drive or get a ride to the location.  </a:t>
            </a:r>
          </a:p>
          <a:p>
            <a:endParaRPr lang="en-US" dirty="0"/>
          </a:p>
          <a:p>
            <a:r>
              <a:rPr lang="en-US" dirty="0"/>
              <a:t>If you wish you take your daughter to an away event or back home from an away event this form MUST be filled out.  We HIGHLY encourage your daughters to ride the bus.  </a:t>
            </a:r>
            <a:endParaRPr lang="en-US"/>
          </a:p>
          <a:p>
            <a:endParaRPr lang="en-US" dirty="0"/>
          </a:p>
          <a:p>
            <a:r>
              <a:rPr lang="en-US" cap="small" dirty="0"/>
              <a:t>Link to fill out form can be found here: </a:t>
            </a:r>
            <a:r>
              <a:rPr lang="en-US" u="sng" cap="small" dirty="0">
                <a:hlinkClick r:id="rId2"/>
              </a:rPr>
              <a:t>https://drive.google.com/file/d/1Tq7u44FX8oa4qitwOjsIy_XBY3svD-IS/view</a:t>
            </a:r>
            <a:endParaRPr lang="en-US" dirty="0"/>
          </a:p>
        </p:txBody>
      </p:sp>
      <p:pic>
        <p:nvPicPr>
          <p:cNvPr id="5" name="Picture 4">
            <a:extLst>
              <a:ext uri="{FF2B5EF4-FFF2-40B4-BE49-F238E27FC236}">
                <a16:creationId xmlns:a16="http://schemas.microsoft.com/office/drawing/2014/main" id="{21457287-3DBA-2900-FB68-CAB6673D2A68}"/>
              </a:ext>
            </a:extLst>
          </p:cNvPr>
          <p:cNvPicPr>
            <a:picLocks noChangeAspect="1"/>
          </p:cNvPicPr>
          <p:nvPr/>
        </p:nvPicPr>
        <p:blipFill>
          <a:blip r:embed="rId3"/>
          <a:stretch>
            <a:fillRect/>
          </a:stretch>
        </p:blipFill>
        <p:spPr>
          <a:xfrm>
            <a:off x="9835375" y="3756101"/>
            <a:ext cx="2012795" cy="2012795"/>
          </a:xfrm>
          <a:prstGeom prst="rect">
            <a:avLst/>
          </a:prstGeom>
        </p:spPr>
      </p:pic>
    </p:spTree>
    <p:extLst>
      <p:ext uri="{BB962C8B-B14F-4D97-AF65-F5344CB8AC3E}">
        <p14:creationId xmlns:p14="http://schemas.microsoft.com/office/powerpoint/2010/main" val="27031428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7F6F70-E508-4203-8D71-B581B69988B8}"/>
              </a:ext>
            </a:extLst>
          </p:cNvPr>
          <p:cNvSpPr>
            <a:spLocks noGrp="1"/>
          </p:cNvSpPr>
          <p:nvPr>
            <p:ph type="title"/>
          </p:nvPr>
        </p:nvSpPr>
        <p:spPr/>
        <p:txBody>
          <a:bodyPr/>
          <a:lstStyle/>
          <a:p>
            <a:r>
              <a:rPr lang="en-US" b="1" dirty="0"/>
              <a:t>HOW WE SHARE INFORMATION</a:t>
            </a:r>
          </a:p>
        </p:txBody>
      </p:sp>
      <p:sp>
        <p:nvSpPr>
          <p:cNvPr id="3" name="Content Placeholder 2">
            <a:extLst>
              <a:ext uri="{FF2B5EF4-FFF2-40B4-BE49-F238E27FC236}">
                <a16:creationId xmlns:a16="http://schemas.microsoft.com/office/drawing/2014/main" id="{B0C0B576-D4BF-4ED4-A82D-F299CCFD7015}"/>
              </a:ext>
            </a:extLst>
          </p:cNvPr>
          <p:cNvSpPr>
            <a:spLocks noGrp="1"/>
          </p:cNvSpPr>
          <p:nvPr>
            <p:ph idx="1"/>
          </p:nvPr>
        </p:nvSpPr>
        <p:spPr>
          <a:xfrm>
            <a:off x="2983431" y="1853754"/>
            <a:ext cx="6225138" cy="3450613"/>
          </a:xfrm>
        </p:spPr>
        <p:txBody>
          <a:bodyPr/>
          <a:lstStyle/>
          <a:p>
            <a:r>
              <a:rPr lang="en-US" dirty="0"/>
              <a:t>Website Link: </a:t>
            </a:r>
            <a:r>
              <a:rPr lang="en-US" dirty="0">
                <a:hlinkClick r:id="rId2"/>
              </a:rPr>
              <a:t>https://rhsgirlsoccer.weebly.com/</a:t>
            </a:r>
            <a:endParaRPr lang="en-US" dirty="0"/>
          </a:p>
          <a:p>
            <a:r>
              <a:rPr lang="en-US" dirty="0"/>
              <a:t>Twitter:  @</a:t>
            </a:r>
            <a:r>
              <a:rPr lang="en-US" dirty="0" err="1"/>
              <a:t>rhs_soccergirls</a:t>
            </a:r>
            <a:endParaRPr lang="en-US" dirty="0"/>
          </a:p>
          <a:p>
            <a:r>
              <a:rPr lang="en-US" dirty="0"/>
              <a:t>Facebook: Roosevelt Girls Soccer</a:t>
            </a:r>
          </a:p>
          <a:p>
            <a:r>
              <a:rPr lang="en-US" dirty="0"/>
              <a:t>Remind App:</a:t>
            </a:r>
          </a:p>
          <a:p>
            <a:pPr lvl="1"/>
            <a:r>
              <a:rPr lang="en-US" dirty="0"/>
              <a:t>Players code: @2022riders</a:t>
            </a:r>
          </a:p>
          <a:p>
            <a:pPr lvl="1"/>
            <a:r>
              <a:rPr lang="en-US" dirty="0"/>
              <a:t>Parents code: @2022rhspar</a:t>
            </a:r>
          </a:p>
          <a:p>
            <a:pPr lvl="1"/>
            <a:r>
              <a:rPr lang="en-US" dirty="0"/>
              <a:t>Parents and players code: @</a:t>
            </a:r>
            <a:r>
              <a:rPr lang="en-US" dirty="0" err="1"/>
              <a:t>rhssoc</a:t>
            </a:r>
            <a:endParaRPr lang="en-US" dirty="0"/>
          </a:p>
        </p:txBody>
      </p:sp>
    </p:spTree>
    <p:extLst>
      <p:ext uri="{BB962C8B-B14F-4D97-AF65-F5344CB8AC3E}">
        <p14:creationId xmlns:p14="http://schemas.microsoft.com/office/powerpoint/2010/main" val="26871674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81D51-50A9-43A5-9FDC-75D8D1CD2D33}"/>
              </a:ext>
            </a:extLst>
          </p:cNvPr>
          <p:cNvSpPr>
            <a:spLocks noGrp="1"/>
          </p:cNvSpPr>
          <p:nvPr>
            <p:ph type="title"/>
          </p:nvPr>
        </p:nvSpPr>
        <p:spPr/>
        <p:txBody>
          <a:bodyPr/>
          <a:lstStyle/>
          <a:p>
            <a:r>
              <a:rPr lang="en-US" dirty="0"/>
              <a:t>Upcoming Dates</a:t>
            </a:r>
          </a:p>
        </p:txBody>
      </p:sp>
      <p:sp>
        <p:nvSpPr>
          <p:cNvPr id="3" name="Content Placeholder 2">
            <a:extLst>
              <a:ext uri="{FF2B5EF4-FFF2-40B4-BE49-F238E27FC236}">
                <a16:creationId xmlns:a16="http://schemas.microsoft.com/office/drawing/2014/main" id="{5C7119B3-CE96-464D-9FB4-04C0E615C5D8}"/>
              </a:ext>
            </a:extLst>
          </p:cNvPr>
          <p:cNvSpPr>
            <a:spLocks noGrp="1"/>
          </p:cNvSpPr>
          <p:nvPr>
            <p:ph idx="1"/>
          </p:nvPr>
        </p:nvSpPr>
        <p:spPr/>
        <p:txBody>
          <a:bodyPr>
            <a:normAutofit fontScale="92500" lnSpcReduction="10000"/>
          </a:bodyPr>
          <a:lstStyle/>
          <a:p>
            <a:r>
              <a:rPr lang="en-US" dirty="0"/>
              <a:t>Monday August 8</a:t>
            </a:r>
            <a:r>
              <a:rPr lang="en-US" baseline="30000" dirty="0"/>
              <a:t>th</a:t>
            </a:r>
            <a:r>
              <a:rPr lang="en-US" dirty="0"/>
              <a:t> @7:00 (HUGE/MAIN fundraiser)</a:t>
            </a:r>
          </a:p>
          <a:p>
            <a:pPr lvl="1"/>
            <a:r>
              <a:rPr lang="en-US" dirty="0"/>
              <a:t>Call-A-Thon</a:t>
            </a:r>
          </a:p>
          <a:p>
            <a:pPr lvl="2"/>
            <a:r>
              <a:rPr lang="en-US" dirty="0"/>
              <a:t>This is something we have done the past two years and have had a lot of success!</a:t>
            </a:r>
          </a:p>
          <a:p>
            <a:pPr marL="0" indent="0">
              <a:buNone/>
            </a:pPr>
            <a:endParaRPr lang="en-US" dirty="0"/>
          </a:p>
          <a:p>
            <a:r>
              <a:rPr lang="en-US" dirty="0"/>
              <a:t>Monday August 14th (evening)</a:t>
            </a:r>
          </a:p>
          <a:p>
            <a:pPr lvl="1"/>
            <a:r>
              <a:rPr lang="en-US" dirty="0"/>
              <a:t>Team and individual photos</a:t>
            </a:r>
          </a:p>
          <a:p>
            <a:pPr lvl="1"/>
            <a:r>
              <a:rPr lang="en-US" dirty="0"/>
              <a:t>Location: downtown (more information to come)</a:t>
            </a:r>
          </a:p>
          <a:p>
            <a:pPr lvl="2"/>
            <a:r>
              <a:rPr lang="en-US" dirty="0"/>
              <a:t>Misty Nelson is nice enough to do these for the team and she does a GREAT job!</a:t>
            </a:r>
          </a:p>
          <a:p>
            <a:pPr marL="914400" lvl="2" indent="0">
              <a:buNone/>
            </a:pPr>
            <a:r>
              <a:rPr lang="en-US" dirty="0"/>
              <a:t>  </a:t>
            </a:r>
          </a:p>
        </p:txBody>
      </p:sp>
    </p:spTree>
    <p:extLst>
      <p:ext uri="{BB962C8B-B14F-4D97-AF65-F5344CB8AC3E}">
        <p14:creationId xmlns:p14="http://schemas.microsoft.com/office/powerpoint/2010/main" val="42448479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7B8C27F-6E6B-4D8D-A980-4C4688A96FEA}"/>
              </a:ext>
            </a:extLst>
          </p:cNvPr>
          <p:cNvPicPr>
            <a:picLocks noChangeAspect="1"/>
          </p:cNvPicPr>
          <p:nvPr/>
        </p:nvPicPr>
        <p:blipFill>
          <a:blip r:embed="rId2"/>
          <a:stretch>
            <a:fillRect/>
          </a:stretch>
        </p:blipFill>
        <p:spPr>
          <a:xfrm>
            <a:off x="2324771" y="186431"/>
            <a:ext cx="8147920" cy="6294268"/>
          </a:xfrm>
          <a:prstGeom prst="rect">
            <a:avLst/>
          </a:prstGeom>
        </p:spPr>
      </p:pic>
    </p:spTree>
    <p:extLst>
      <p:ext uri="{BB962C8B-B14F-4D97-AF65-F5344CB8AC3E}">
        <p14:creationId xmlns:p14="http://schemas.microsoft.com/office/powerpoint/2010/main" val="25201769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31860-5185-4797-AA89-1B0182C713D5}"/>
              </a:ext>
            </a:extLst>
          </p:cNvPr>
          <p:cNvSpPr>
            <a:spLocks noGrp="1"/>
          </p:cNvSpPr>
          <p:nvPr>
            <p:ph type="title"/>
          </p:nvPr>
        </p:nvSpPr>
        <p:spPr/>
        <p:txBody>
          <a:bodyPr/>
          <a:lstStyle/>
          <a:p>
            <a:r>
              <a:rPr lang="en-US" dirty="0"/>
              <a:t>Questions</a:t>
            </a:r>
          </a:p>
        </p:txBody>
      </p:sp>
      <p:sp>
        <p:nvSpPr>
          <p:cNvPr id="3" name="Content Placeholder 2">
            <a:extLst>
              <a:ext uri="{FF2B5EF4-FFF2-40B4-BE49-F238E27FC236}">
                <a16:creationId xmlns:a16="http://schemas.microsoft.com/office/drawing/2014/main" id="{27E27D5F-E1D4-4A73-B1B8-101FFC483A40}"/>
              </a:ext>
            </a:extLst>
          </p:cNvPr>
          <p:cNvSpPr>
            <a:spLocks noGrp="1"/>
          </p:cNvSpPr>
          <p:nvPr>
            <p:ph idx="1"/>
          </p:nvPr>
        </p:nvSpPr>
        <p:spPr>
          <a:xfrm>
            <a:off x="2885409" y="2121369"/>
            <a:ext cx="6421182" cy="1887195"/>
          </a:xfrm>
        </p:spPr>
        <p:txBody>
          <a:bodyPr/>
          <a:lstStyle/>
          <a:p>
            <a:r>
              <a:rPr lang="en-US" dirty="0"/>
              <a:t>Email: </a:t>
            </a:r>
            <a:r>
              <a:rPr lang="en-US" dirty="0">
                <a:hlinkClick r:id="rId2"/>
              </a:rPr>
              <a:t>corissa.bonte@k12.sd.us</a:t>
            </a:r>
            <a:r>
              <a:rPr lang="en-US" dirty="0"/>
              <a:t> (Head Coach)</a:t>
            </a:r>
          </a:p>
          <a:p>
            <a:endParaRPr lang="en-US" dirty="0"/>
          </a:p>
          <a:p>
            <a:r>
              <a:rPr lang="en-US" dirty="0"/>
              <a:t>Email: </a:t>
            </a:r>
            <a:r>
              <a:rPr lang="en-US" dirty="0">
                <a:hlinkClick r:id="rId3"/>
              </a:rPr>
              <a:t>steve.moore@k12.sd.us</a:t>
            </a:r>
            <a:r>
              <a:rPr lang="en-US" dirty="0"/>
              <a:t> (Athletic Director)</a:t>
            </a:r>
          </a:p>
          <a:p>
            <a:endParaRPr lang="en-US" dirty="0"/>
          </a:p>
        </p:txBody>
      </p:sp>
    </p:spTree>
    <p:extLst>
      <p:ext uri="{BB962C8B-B14F-4D97-AF65-F5344CB8AC3E}">
        <p14:creationId xmlns:p14="http://schemas.microsoft.com/office/powerpoint/2010/main" val="8978397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3EDF80D-BA7A-44EA-A149-E01ADA003F7C}"/>
              </a:ext>
            </a:extLst>
          </p:cNvPr>
          <p:cNvPicPr>
            <a:picLocks noChangeAspect="1"/>
          </p:cNvPicPr>
          <p:nvPr/>
        </p:nvPicPr>
        <p:blipFill>
          <a:blip r:embed="rId2"/>
          <a:stretch>
            <a:fillRect/>
          </a:stretch>
        </p:blipFill>
        <p:spPr>
          <a:xfrm>
            <a:off x="1917576" y="124287"/>
            <a:ext cx="8618687" cy="6461996"/>
          </a:xfrm>
          <a:prstGeom prst="rect">
            <a:avLst/>
          </a:prstGeom>
        </p:spPr>
      </p:pic>
    </p:spTree>
    <p:extLst>
      <p:ext uri="{BB962C8B-B14F-4D97-AF65-F5344CB8AC3E}">
        <p14:creationId xmlns:p14="http://schemas.microsoft.com/office/powerpoint/2010/main" val="25165792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C2F36-5F29-48A0-8104-F29D53C3EBA5}"/>
              </a:ext>
            </a:extLst>
          </p:cNvPr>
          <p:cNvSpPr>
            <a:spLocks noGrp="1"/>
          </p:cNvSpPr>
          <p:nvPr>
            <p:ph type="title"/>
          </p:nvPr>
        </p:nvSpPr>
        <p:spPr/>
        <p:txBody>
          <a:bodyPr>
            <a:normAutofit/>
          </a:bodyPr>
          <a:lstStyle/>
          <a:p>
            <a:r>
              <a:rPr lang="en-US" sz="4800" dirty="0"/>
              <a:t>MEET THE COACHES</a:t>
            </a:r>
          </a:p>
        </p:txBody>
      </p:sp>
      <p:sp>
        <p:nvSpPr>
          <p:cNvPr id="3" name="Content Placeholder 2">
            <a:extLst>
              <a:ext uri="{FF2B5EF4-FFF2-40B4-BE49-F238E27FC236}">
                <a16:creationId xmlns:a16="http://schemas.microsoft.com/office/drawing/2014/main" id="{BBF92B96-FFE1-4A79-8E0B-6547788CAFC6}"/>
              </a:ext>
            </a:extLst>
          </p:cNvPr>
          <p:cNvSpPr>
            <a:spLocks noGrp="1"/>
          </p:cNvSpPr>
          <p:nvPr>
            <p:ph idx="1"/>
          </p:nvPr>
        </p:nvSpPr>
        <p:spPr/>
        <p:txBody>
          <a:bodyPr>
            <a:normAutofit/>
          </a:bodyPr>
          <a:lstStyle/>
          <a:p>
            <a:r>
              <a:rPr lang="en-US" sz="3600" dirty="0"/>
              <a:t>Head Coach: Cori Bonte</a:t>
            </a:r>
          </a:p>
          <a:p>
            <a:r>
              <a:rPr lang="en-US" sz="3600" dirty="0"/>
              <a:t>Assistant Coach: Payton Pry</a:t>
            </a:r>
          </a:p>
          <a:p>
            <a:r>
              <a:rPr lang="en-US" sz="3600" dirty="0"/>
              <a:t>Volunteer Assistant: Danielle Thomas</a:t>
            </a:r>
          </a:p>
          <a:p>
            <a:r>
              <a:rPr lang="en-US" sz="3600" dirty="0"/>
              <a:t>Volunteer Assistant: Terry Hunter </a:t>
            </a:r>
          </a:p>
        </p:txBody>
      </p:sp>
    </p:spTree>
    <p:extLst>
      <p:ext uri="{BB962C8B-B14F-4D97-AF65-F5344CB8AC3E}">
        <p14:creationId xmlns:p14="http://schemas.microsoft.com/office/powerpoint/2010/main" val="11745978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9976D-7509-4F8C-8C96-9DE29CE350B4}"/>
              </a:ext>
            </a:extLst>
          </p:cNvPr>
          <p:cNvSpPr>
            <a:spLocks noGrp="1"/>
          </p:cNvSpPr>
          <p:nvPr>
            <p:ph type="title"/>
          </p:nvPr>
        </p:nvSpPr>
        <p:spPr/>
        <p:txBody>
          <a:bodyPr>
            <a:normAutofit/>
          </a:bodyPr>
          <a:lstStyle/>
          <a:p>
            <a:r>
              <a:rPr lang="en-US" sz="4400" dirty="0"/>
              <a:t>Meet your trainers</a:t>
            </a:r>
          </a:p>
        </p:txBody>
      </p:sp>
      <p:sp>
        <p:nvSpPr>
          <p:cNvPr id="3" name="Content Placeholder 2">
            <a:extLst>
              <a:ext uri="{FF2B5EF4-FFF2-40B4-BE49-F238E27FC236}">
                <a16:creationId xmlns:a16="http://schemas.microsoft.com/office/drawing/2014/main" id="{25686DAF-8C17-44F3-B29A-59E067624BC4}"/>
              </a:ext>
            </a:extLst>
          </p:cNvPr>
          <p:cNvSpPr>
            <a:spLocks noGrp="1"/>
          </p:cNvSpPr>
          <p:nvPr>
            <p:ph idx="1"/>
          </p:nvPr>
        </p:nvSpPr>
        <p:spPr/>
        <p:txBody>
          <a:bodyPr>
            <a:normAutofit/>
          </a:bodyPr>
          <a:lstStyle/>
          <a:p>
            <a:r>
              <a:rPr lang="en-US" sz="2800" dirty="0"/>
              <a:t>Athletic Trainer: Scott Roggenbuck</a:t>
            </a:r>
          </a:p>
          <a:p>
            <a:r>
              <a:rPr lang="en-US" sz="2800" dirty="0"/>
              <a:t>Athletic Trainer: Alaina </a:t>
            </a:r>
            <a:r>
              <a:rPr lang="en-US" sz="2800" dirty="0" err="1"/>
              <a:t>Klapperich</a:t>
            </a:r>
            <a:endParaRPr lang="en-US" sz="2800" dirty="0"/>
          </a:p>
          <a:p>
            <a:r>
              <a:rPr lang="en-US" sz="2800" dirty="0"/>
              <a:t>Strength and Conditioning Coach: Jordan Soukup</a:t>
            </a:r>
          </a:p>
        </p:txBody>
      </p:sp>
    </p:spTree>
    <p:extLst>
      <p:ext uri="{BB962C8B-B14F-4D97-AF65-F5344CB8AC3E}">
        <p14:creationId xmlns:p14="http://schemas.microsoft.com/office/powerpoint/2010/main" val="28548592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CD95A-18E1-49F5-85A6-C55103E53CED}"/>
              </a:ext>
            </a:extLst>
          </p:cNvPr>
          <p:cNvSpPr>
            <a:spLocks noGrp="1"/>
          </p:cNvSpPr>
          <p:nvPr>
            <p:ph type="title"/>
          </p:nvPr>
        </p:nvSpPr>
        <p:spPr/>
        <p:txBody>
          <a:bodyPr/>
          <a:lstStyle/>
          <a:p>
            <a:r>
              <a:rPr lang="en-US" dirty="0"/>
              <a:t>2022-2023 Parent Reps</a:t>
            </a:r>
          </a:p>
        </p:txBody>
      </p:sp>
      <p:sp>
        <p:nvSpPr>
          <p:cNvPr id="3" name="Content Placeholder 2">
            <a:extLst>
              <a:ext uri="{FF2B5EF4-FFF2-40B4-BE49-F238E27FC236}">
                <a16:creationId xmlns:a16="http://schemas.microsoft.com/office/drawing/2014/main" id="{D91FA5F2-4C58-4C29-BDBD-F38D812AE35D}"/>
              </a:ext>
            </a:extLst>
          </p:cNvPr>
          <p:cNvSpPr>
            <a:spLocks noGrp="1"/>
          </p:cNvSpPr>
          <p:nvPr>
            <p:ph idx="1"/>
          </p:nvPr>
        </p:nvSpPr>
        <p:spPr/>
        <p:txBody>
          <a:bodyPr>
            <a:normAutofit/>
          </a:bodyPr>
          <a:lstStyle/>
          <a:p>
            <a:r>
              <a:rPr lang="en-US" sz="2800" dirty="0"/>
              <a:t>Senior/Lead Parent Rep: Charisse </a:t>
            </a:r>
            <a:r>
              <a:rPr lang="en-US" sz="2800" dirty="0" err="1"/>
              <a:t>Brockmueller</a:t>
            </a:r>
            <a:endParaRPr lang="en-US" sz="2800" dirty="0"/>
          </a:p>
          <a:p>
            <a:r>
              <a:rPr lang="en-US" sz="2800" dirty="0"/>
              <a:t>Junior Parent Rep: Sarah Fink</a:t>
            </a:r>
          </a:p>
          <a:p>
            <a:r>
              <a:rPr lang="en-US" sz="2800" dirty="0"/>
              <a:t>Sophomore Parent Rep: Misty Nelson</a:t>
            </a:r>
          </a:p>
          <a:p>
            <a:r>
              <a:rPr lang="en-US" sz="2800" dirty="0"/>
              <a:t>Freshman Parent Rep: Sarah Steffen</a:t>
            </a:r>
          </a:p>
        </p:txBody>
      </p:sp>
    </p:spTree>
    <p:extLst>
      <p:ext uri="{BB962C8B-B14F-4D97-AF65-F5344CB8AC3E}">
        <p14:creationId xmlns:p14="http://schemas.microsoft.com/office/powerpoint/2010/main" val="15385350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6A06A1-83C2-4598-8639-09E5E6F050CE}"/>
              </a:ext>
            </a:extLst>
          </p:cNvPr>
          <p:cNvSpPr>
            <a:spLocks noGrp="1"/>
          </p:cNvSpPr>
          <p:nvPr>
            <p:ph type="title"/>
          </p:nvPr>
        </p:nvSpPr>
        <p:spPr>
          <a:xfrm>
            <a:off x="1451579" y="391928"/>
            <a:ext cx="9291215" cy="1049235"/>
          </a:xfrm>
        </p:spPr>
        <p:txBody>
          <a:bodyPr/>
          <a:lstStyle/>
          <a:p>
            <a:r>
              <a:rPr lang="en-US" dirty="0"/>
              <a:t>Student-athlete</a:t>
            </a:r>
          </a:p>
        </p:txBody>
      </p:sp>
      <p:sp>
        <p:nvSpPr>
          <p:cNvPr id="3" name="Content Placeholder 2">
            <a:extLst>
              <a:ext uri="{FF2B5EF4-FFF2-40B4-BE49-F238E27FC236}">
                <a16:creationId xmlns:a16="http://schemas.microsoft.com/office/drawing/2014/main" id="{D93101E9-320D-47FB-A5A4-6D04523A6970}"/>
              </a:ext>
            </a:extLst>
          </p:cNvPr>
          <p:cNvSpPr>
            <a:spLocks noGrp="1"/>
          </p:cNvSpPr>
          <p:nvPr>
            <p:ph idx="1"/>
          </p:nvPr>
        </p:nvSpPr>
        <p:spPr>
          <a:xfrm>
            <a:off x="1451579" y="1458173"/>
            <a:ext cx="9291215" cy="3950062"/>
          </a:xfrm>
        </p:spPr>
        <p:txBody>
          <a:bodyPr>
            <a:normAutofit fontScale="92500" lnSpcReduction="10000"/>
          </a:bodyPr>
          <a:lstStyle/>
          <a:p>
            <a:pPr fontAlgn="base"/>
            <a:r>
              <a:rPr lang="en-US" sz="1600" cap="small" dirty="0"/>
              <a:t>Student-Athlete</a:t>
            </a:r>
            <a:endParaRPr lang="en-US" sz="1600" dirty="0"/>
          </a:p>
          <a:p>
            <a:pPr fontAlgn="base"/>
            <a:r>
              <a:rPr lang="en-US" sz="1600" cap="small" dirty="0"/>
              <a:t>Exactly that – No student – No soccer</a:t>
            </a:r>
            <a:endParaRPr lang="en-US" sz="1600" dirty="0"/>
          </a:p>
          <a:p>
            <a:pPr fontAlgn="base"/>
            <a:r>
              <a:rPr lang="en-US" sz="1600" cap="small" dirty="0"/>
              <a:t>Academic Eligibility </a:t>
            </a:r>
          </a:p>
          <a:p>
            <a:pPr lvl="1" fontAlgn="base"/>
            <a:r>
              <a:rPr lang="en-US" sz="1400" cap="small" dirty="0"/>
              <a:t>must be currently enrolled in 4 classes</a:t>
            </a:r>
          </a:p>
          <a:p>
            <a:pPr lvl="1" fontAlgn="base"/>
            <a:r>
              <a:rPr lang="en-US" sz="1400" cap="small" dirty="0"/>
              <a:t>must have passed a minimum of 4 classes/2.0 credits from the first semester</a:t>
            </a:r>
            <a:endParaRPr lang="en-US" sz="1400" dirty="0"/>
          </a:p>
          <a:p>
            <a:pPr fontAlgn="base"/>
            <a:r>
              <a:rPr lang="en-US" sz="1600" cap="small" dirty="0"/>
              <a:t>Grades will be checked every 2 weeks. Any athlete that has a D or F will be notified by their coach. She MUST meet with teacher before or after school within the week. Athlete will have 1 week after they meet with their teacher to make up work and or assignments. If progress is not made athlete will miss practice and/or games until progress has been made. </a:t>
            </a:r>
            <a:endParaRPr lang="en-US" sz="1600" dirty="0"/>
          </a:p>
          <a:p>
            <a:pPr fontAlgn="base"/>
            <a:r>
              <a:rPr lang="en-US" sz="1600" cap="small" dirty="0"/>
              <a:t>AD room and SRP (freshman and sophomores) occurs every day.  This is an intervention time to work with teachers.</a:t>
            </a:r>
            <a:endParaRPr lang="en-US" sz="1600" dirty="0"/>
          </a:p>
          <a:p>
            <a:pPr fontAlgn="base"/>
            <a:r>
              <a:rPr lang="en-US" sz="1600" cap="small" dirty="0"/>
              <a:t>Coaches have the RIGHT to not allow your daughter to play if she cannot meet these expectations.</a:t>
            </a:r>
            <a:endParaRPr lang="en-US" sz="1600" dirty="0"/>
          </a:p>
        </p:txBody>
      </p:sp>
    </p:spTree>
    <p:extLst>
      <p:ext uri="{BB962C8B-B14F-4D97-AF65-F5344CB8AC3E}">
        <p14:creationId xmlns:p14="http://schemas.microsoft.com/office/powerpoint/2010/main" val="36242422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4544CD-6A68-483C-9289-06C427C784CE}"/>
              </a:ext>
            </a:extLst>
          </p:cNvPr>
          <p:cNvSpPr>
            <a:spLocks noGrp="1"/>
          </p:cNvSpPr>
          <p:nvPr>
            <p:ph type="title"/>
          </p:nvPr>
        </p:nvSpPr>
        <p:spPr>
          <a:xfrm>
            <a:off x="1451579" y="425379"/>
            <a:ext cx="9291215" cy="1049235"/>
          </a:xfrm>
        </p:spPr>
        <p:txBody>
          <a:bodyPr/>
          <a:lstStyle/>
          <a:p>
            <a:r>
              <a:rPr lang="en-US" b="1" dirty="0"/>
              <a:t>ABSENCE/TARDY POLICIES</a:t>
            </a:r>
            <a:endParaRPr lang="en-US" dirty="0"/>
          </a:p>
        </p:txBody>
      </p:sp>
      <p:sp>
        <p:nvSpPr>
          <p:cNvPr id="3" name="Content Placeholder 2">
            <a:extLst>
              <a:ext uri="{FF2B5EF4-FFF2-40B4-BE49-F238E27FC236}">
                <a16:creationId xmlns:a16="http://schemas.microsoft.com/office/drawing/2014/main" id="{AC151F65-F217-4C17-9833-04326BFF3A2D}"/>
              </a:ext>
            </a:extLst>
          </p:cNvPr>
          <p:cNvSpPr>
            <a:spLocks noGrp="1"/>
          </p:cNvSpPr>
          <p:nvPr>
            <p:ph idx="1"/>
          </p:nvPr>
        </p:nvSpPr>
        <p:spPr>
          <a:xfrm>
            <a:off x="1451579" y="1591990"/>
            <a:ext cx="9498919" cy="3450613"/>
          </a:xfrm>
        </p:spPr>
        <p:txBody>
          <a:bodyPr>
            <a:normAutofit fontScale="92500" lnSpcReduction="10000"/>
          </a:bodyPr>
          <a:lstStyle/>
          <a:p>
            <a:pPr fontAlgn="base"/>
            <a:r>
              <a:rPr lang="en-US" cap="small" dirty="0"/>
              <a:t>If you are going to be late for practice, you </a:t>
            </a:r>
            <a:r>
              <a:rPr lang="en-US" b="1" cap="small" dirty="0"/>
              <a:t>must communicate ahead of time!</a:t>
            </a:r>
            <a:endParaRPr lang="en-US" cap="small" dirty="0"/>
          </a:p>
          <a:p>
            <a:pPr fontAlgn="base"/>
            <a:r>
              <a:rPr lang="en-US" cap="small" dirty="0"/>
              <a:t>if you are going to miss a practice because of an illness,  you must notify your coach </a:t>
            </a:r>
            <a:r>
              <a:rPr lang="en-US" b="1" cap="small" dirty="0"/>
              <a:t>before</a:t>
            </a:r>
            <a:r>
              <a:rPr lang="en-US" cap="small" dirty="0"/>
              <a:t> practice starts.</a:t>
            </a:r>
          </a:p>
          <a:p>
            <a:pPr lvl="1" fontAlgn="base"/>
            <a:r>
              <a:rPr lang="en-US" b="1" cap="small" dirty="0"/>
              <a:t>Ex: </a:t>
            </a:r>
            <a:r>
              <a:rPr lang="en-US" cap="small" dirty="0"/>
              <a:t>we have morning practice on Tuesday Morning.  You are not feeling well Monday Night. You must contact your coach Monday night.</a:t>
            </a:r>
          </a:p>
          <a:p>
            <a:pPr lvl="1" fontAlgn="base"/>
            <a:r>
              <a:rPr lang="en-US" b="1" cap="small" dirty="0"/>
              <a:t>Ex: </a:t>
            </a:r>
            <a:r>
              <a:rPr lang="en-US" cap="small" dirty="0"/>
              <a:t>we have morning practice on Tuesday Morning.  You wake up feeling sick Tuesday Morning. You must contact your coach </a:t>
            </a:r>
            <a:r>
              <a:rPr lang="en-US" b="1" cap="small" dirty="0"/>
              <a:t>at least a half hour</a:t>
            </a:r>
            <a:r>
              <a:rPr lang="en-US" cap="small" dirty="0"/>
              <a:t> before practice starts.</a:t>
            </a:r>
          </a:p>
          <a:p>
            <a:pPr fontAlgn="base"/>
            <a:r>
              <a:rPr lang="en-US" cap="small" dirty="0"/>
              <a:t>Leaving a message during practice is better than not at all.</a:t>
            </a:r>
          </a:p>
          <a:p>
            <a:pPr fontAlgn="base"/>
            <a:r>
              <a:rPr lang="en-US" cap="small" dirty="0"/>
              <a:t>Won’t accept any excuse after the event is over</a:t>
            </a:r>
          </a:p>
          <a:p>
            <a:endParaRPr lang="en-US" dirty="0"/>
          </a:p>
        </p:txBody>
      </p:sp>
    </p:spTree>
    <p:extLst>
      <p:ext uri="{BB962C8B-B14F-4D97-AF65-F5344CB8AC3E}">
        <p14:creationId xmlns:p14="http://schemas.microsoft.com/office/powerpoint/2010/main" val="4174598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0B523F-C282-4E88-9162-5A8CC1F5BB55}"/>
              </a:ext>
            </a:extLst>
          </p:cNvPr>
          <p:cNvSpPr>
            <a:spLocks noGrp="1"/>
          </p:cNvSpPr>
          <p:nvPr>
            <p:ph type="title"/>
          </p:nvPr>
        </p:nvSpPr>
        <p:spPr>
          <a:xfrm>
            <a:off x="1345047" y="-83949"/>
            <a:ext cx="9291215" cy="1049235"/>
          </a:xfrm>
        </p:spPr>
        <p:txBody>
          <a:bodyPr/>
          <a:lstStyle/>
          <a:p>
            <a:r>
              <a:rPr lang="en-US" b="1" dirty="0"/>
              <a:t>PARENT EXPECTATIONS</a:t>
            </a:r>
            <a:endParaRPr lang="en-US" dirty="0"/>
          </a:p>
        </p:txBody>
      </p:sp>
      <p:sp>
        <p:nvSpPr>
          <p:cNvPr id="3" name="Content Placeholder 2">
            <a:extLst>
              <a:ext uri="{FF2B5EF4-FFF2-40B4-BE49-F238E27FC236}">
                <a16:creationId xmlns:a16="http://schemas.microsoft.com/office/drawing/2014/main" id="{28C68768-998F-4328-97F9-2A8747AB6A00}"/>
              </a:ext>
            </a:extLst>
          </p:cNvPr>
          <p:cNvSpPr>
            <a:spLocks noGrp="1"/>
          </p:cNvSpPr>
          <p:nvPr>
            <p:ph idx="1"/>
          </p:nvPr>
        </p:nvSpPr>
        <p:spPr>
          <a:xfrm>
            <a:off x="1056443" y="853776"/>
            <a:ext cx="10105928" cy="4967161"/>
          </a:xfrm>
        </p:spPr>
        <p:txBody>
          <a:bodyPr>
            <a:normAutofit fontScale="85000" lnSpcReduction="20000"/>
          </a:bodyPr>
          <a:lstStyle/>
          <a:p>
            <a:pPr fontAlgn="base"/>
            <a:r>
              <a:rPr lang="en-US" sz="1800" b="1" cap="small" dirty="0"/>
              <a:t>help your daughter to understand the importance of communication, accountability, and being organized. </a:t>
            </a:r>
            <a:endParaRPr lang="en-US" sz="1800" b="1" dirty="0"/>
          </a:p>
          <a:p>
            <a:pPr fontAlgn="base"/>
            <a:r>
              <a:rPr lang="en-US" sz="1800" b="1" cap="small" dirty="0"/>
              <a:t>Being a part of something bigger than self, part of a team</a:t>
            </a:r>
            <a:endParaRPr lang="en-US" sz="1800" b="1" dirty="0"/>
          </a:p>
          <a:p>
            <a:pPr fontAlgn="base"/>
            <a:r>
              <a:rPr lang="en-US" sz="1800" b="1" cap="small" dirty="0"/>
              <a:t>Our goal is to provide a positive experience for all players-TEACH POSITIVITY</a:t>
            </a:r>
            <a:endParaRPr lang="en-US" sz="1800" b="1" dirty="0"/>
          </a:p>
          <a:p>
            <a:pPr fontAlgn="base"/>
            <a:r>
              <a:rPr lang="en-US" sz="1800" b="1" cap="small" dirty="0"/>
              <a:t>No parents at practice unless told otherwise</a:t>
            </a:r>
            <a:endParaRPr lang="en-US" sz="1800" b="1" dirty="0"/>
          </a:p>
          <a:p>
            <a:pPr fontAlgn="base"/>
            <a:r>
              <a:rPr lang="en-US" sz="1800" b="1" cap="small" dirty="0"/>
              <a:t>We may use various methods of reinforcement to try and get the most out of your daughter – if we yell it is b/c we need immediate correction. Everybody is accountable all the time</a:t>
            </a:r>
            <a:endParaRPr lang="en-US" sz="1800" b="1" dirty="0"/>
          </a:p>
          <a:p>
            <a:pPr fontAlgn="base"/>
            <a:r>
              <a:rPr lang="en-US" sz="1800" b="1" cap="small" dirty="0"/>
              <a:t>Provide positive support for your daughter and the team – discourage selfishness</a:t>
            </a:r>
            <a:endParaRPr lang="en-US" sz="1800" b="1" dirty="0"/>
          </a:p>
          <a:p>
            <a:pPr fontAlgn="base"/>
            <a:r>
              <a:rPr lang="en-US" sz="1800" b="1" cap="small" dirty="0"/>
              <a:t>Your attitude will be reflected in your daughter </a:t>
            </a:r>
            <a:endParaRPr lang="en-US" sz="1800" b="1" dirty="0"/>
          </a:p>
          <a:p>
            <a:pPr fontAlgn="base"/>
            <a:r>
              <a:rPr lang="en-US" sz="1800" b="1" cap="small" dirty="0"/>
              <a:t>Support decisions made by the coaching staff</a:t>
            </a:r>
            <a:endParaRPr lang="en-US" sz="1800" b="1" dirty="0"/>
          </a:p>
          <a:p>
            <a:pPr fontAlgn="base"/>
            <a:r>
              <a:rPr lang="en-US" sz="1800" b="1" cap="small" dirty="0"/>
              <a:t>Promote the importance of knowing and fulfilling roles – KEY TO OUR SUCCESS AS A PROGRAM</a:t>
            </a:r>
            <a:endParaRPr lang="en-US" sz="1800" b="1" dirty="0"/>
          </a:p>
          <a:p>
            <a:pPr fontAlgn="base"/>
            <a:r>
              <a:rPr lang="en-US" sz="1800" b="1" cap="small" dirty="0"/>
              <a:t>Referee shortage in our state. do your part and be kind!</a:t>
            </a:r>
            <a:endParaRPr lang="en-US" sz="1800" b="1" dirty="0"/>
          </a:p>
          <a:p>
            <a:pPr fontAlgn="base"/>
            <a:r>
              <a:rPr lang="en-US" sz="1800" b="1" cap="small" dirty="0"/>
              <a:t>When you blame other things (officials, coaches, conditions, circumstances, teammates) for the situation your daughter is in, then you’re essentially teaching your child how to be an excuse maker. set the standard. be the standard. </a:t>
            </a:r>
            <a:endParaRPr lang="en-US" sz="1800" b="1" dirty="0"/>
          </a:p>
          <a:p>
            <a:endParaRPr lang="en-US" dirty="0"/>
          </a:p>
        </p:txBody>
      </p:sp>
    </p:spTree>
    <p:extLst>
      <p:ext uri="{BB962C8B-B14F-4D97-AF65-F5344CB8AC3E}">
        <p14:creationId xmlns:p14="http://schemas.microsoft.com/office/powerpoint/2010/main" val="9474689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4B81C8-6FAE-4E31-98A2-7FC530281DB2}"/>
              </a:ext>
            </a:extLst>
          </p:cNvPr>
          <p:cNvSpPr>
            <a:spLocks noGrp="1"/>
          </p:cNvSpPr>
          <p:nvPr>
            <p:ph type="title"/>
          </p:nvPr>
        </p:nvSpPr>
        <p:spPr>
          <a:xfrm>
            <a:off x="1380558" y="227470"/>
            <a:ext cx="9291215" cy="1049235"/>
          </a:xfrm>
        </p:spPr>
        <p:txBody>
          <a:bodyPr/>
          <a:lstStyle/>
          <a:p>
            <a:r>
              <a:rPr lang="en-US" dirty="0"/>
              <a:t>Parent </a:t>
            </a:r>
            <a:r>
              <a:rPr lang="en-US" b="1" dirty="0"/>
              <a:t>GUIDELINES AND PROCEDURES FOR CONTACTING COACHES </a:t>
            </a:r>
            <a:endParaRPr lang="en-US" dirty="0"/>
          </a:p>
        </p:txBody>
      </p:sp>
      <p:sp>
        <p:nvSpPr>
          <p:cNvPr id="3" name="Content Placeholder 2">
            <a:extLst>
              <a:ext uri="{FF2B5EF4-FFF2-40B4-BE49-F238E27FC236}">
                <a16:creationId xmlns:a16="http://schemas.microsoft.com/office/drawing/2014/main" id="{C36FCB1A-2797-45D0-BD28-9D0F590AA287}"/>
              </a:ext>
            </a:extLst>
          </p:cNvPr>
          <p:cNvSpPr>
            <a:spLocks noGrp="1"/>
          </p:cNvSpPr>
          <p:nvPr>
            <p:ph idx="1"/>
          </p:nvPr>
        </p:nvSpPr>
        <p:spPr>
          <a:xfrm>
            <a:off x="1451579" y="1276706"/>
            <a:ext cx="9291215" cy="4618068"/>
          </a:xfrm>
        </p:spPr>
        <p:txBody>
          <a:bodyPr>
            <a:normAutofit fontScale="70000" lnSpcReduction="20000"/>
          </a:bodyPr>
          <a:lstStyle/>
          <a:p>
            <a:pPr fontAlgn="base"/>
            <a:r>
              <a:rPr lang="en-US" b="1" cap="small" dirty="0"/>
              <a:t>Talk to your daughter about the issue first (it may not be a problem for her)</a:t>
            </a:r>
            <a:endParaRPr lang="en-US" b="1" dirty="0"/>
          </a:p>
          <a:p>
            <a:pPr lvl="1" fontAlgn="base"/>
            <a:r>
              <a:rPr lang="en-US" cap="small" dirty="0"/>
              <a:t>Step 1- Go to the coach your daughter is playing for</a:t>
            </a:r>
            <a:endParaRPr lang="en-US" dirty="0"/>
          </a:p>
          <a:p>
            <a:pPr lvl="1" fontAlgn="base"/>
            <a:r>
              <a:rPr lang="en-US" cap="small" dirty="0"/>
              <a:t>Step 2- If can not be resolved, will come to Coach </a:t>
            </a:r>
            <a:r>
              <a:rPr lang="en-US" cap="small" dirty="0" err="1"/>
              <a:t>Bonte’s</a:t>
            </a:r>
            <a:r>
              <a:rPr lang="en-US" cap="small" dirty="0"/>
              <a:t> attention</a:t>
            </a:r>
            <a:endParaRPr lang="en-US" dirty="0"/>
          </a:p>
          <a:p>
            <a:pPr lvl="1" fontAlgn="base"/>
            <a:r>
              <a:rPr lang="en-US" cap="small" dirty="0"/>
              <a:t>Step 3 If still no resolution – then we will bring to Administration</a:t>
            </a:r>
            <a:endParaRPr lang="en-US" dirty="0"/>
          </a:p>
          <a:p>
            <a:pPr lvl="1" fontAlgn="base"/>
            <a:r>
              <a:rPr lang="en-US" b="1" u="sng" cap="small" dirty="0"/>
              <a:t> Things we will not discuss with you at any time</a:t>
            </a:r>
            <a:endParaRPr lang="en-US" b="1" dirty="0"/>
          </a:p>
          <a:p>
            <a:pPr lvl="2" fontAlgn="base"/>
            <a:r>
              <a:rPr lang="en-US" cap="small" dirty="0"/>
              <a:t>Playing time about your daughter (non-negotiable)</a:t>
            </a:r>
            <a:endParaRPr lang="en-US" dirty="0"/>
          </a:p>
          <a:p>
            <a:pPr lvl="2" fontAlgn="base"/>
            <a:r>
              <a:rPr lang="en-US" cap="small" dirty="0"/>
              <a:t>Playing time about someone else’s daughter</a:t>
            </a:r>
            <a:endParaRPr lang="en-US" dirty="0"/>
          </a:p>
          <a:p>
            <a:pPr lvl="2" fontAlgn="base"/>
            <a:r>
              <a:rPr lang="en-US" cap="small" dirty="0"/>
              <a:t>Coaching philosophy</a:t>
            </a:r>
            <a:endParaRPr lang="en-US" dirty="0"/>
          </a:p>
          <a:p>
            <a:pPr lvl="1" fontAlgn="base"/>
            <a:r>
              <a:rPr lang="en-US" b="1" u="sng" cap="small" dirty="0"/>
              <a:t>Items we will discuss with parents</a:t>
            </a:r>
            <a:endParaRPr lang="en-US" b="1" dirty="0"/>
          </a:p>
          <a:p>
            <a:pPr lvl="2" fontAlgn="base"/>
            <a:r>
              <a:rPr lang="en-US" cap="small" dirty="0"/>
              <a:t>Academic performance</a:t>
            </a:r>
            <a:endParaRPr lang="en-US" dirty="0"/>
          </a:p>
          <a:p>
            <a:pPr lvl="2" fontAlgn="base"/>
            <a:r>
              <a:rPr lang="en-US" cap="small" dirty="0"/>
              <a:t>Attitude</a:t>
            </a:r>
            <a:endParaRPr lang="en-US" dirty="0"/>
          </a:p>
          <a:p>
            <a:pPr lvl="2" fontAlgn="base"/>
            <a:r>
              <a:rPr lang="en-US" cap="small" dirty="0"/>
              <a:t>Effort</a:t>
            </a:r>
            <a:endParaRPr lang="en-US" dirty="0"/>
          </a:p>
          <a:p>
            <a:pPr lvl="2" fontAlgn="base"/>
            <a:r>
              <a:rPr lang="en-US" cap="small" dirty="0"/>
              <a:t>Coachability</a:t>
            </a:r>
            <a:endParaRPr lang="en-US" dirty="0"/>
          </a:p>
          <a:p>
            <a:pPr lvl="2" fontAlgn="base"/>
            <a:r>
              <a:rPr lang="en-US" cap="small" dirty="0"/>
              <a:t>If you want to meet with us about any of these topics –</a:t>
            </a:r>
            <a:endParaRPr lang="en-US" dirty="0"/>
          </a:p>
          <a:p>
            <a:pPr lvl="3" fontAlgn="base"/>
            <a:r>
              <a:rPr lang="en-US" cap="small" dirty="0"/>
              <a:t> </a:t>
            </a:r>
            <a:r>
              <a:rPr lang="en-US" b="1" cap="small" dirty="0"/>
              <a:t>YOUR daughter WILL BE PRESENT AT THE MEETING</a:t>
            </a:r>
            <a:endParaRPr lang="en-US" dirty="0"/>
          </a:p>
          <a:p>
            <a:pPr lvl="1" fontAlgn="base"/>
            <a:r>
              <a:rPr lang="en-US" b="1" u="sng" cap="small" dirty="0"/>
              <a:t>Find an appropriate time to discuss these with the coach’s staff</a:t>
            </a:r>
            <a:endParaRPr lang="en-US" b="1" dirty="0"/>
          </a:p>
          <a:p>
            <a:pPr lvl="2" fontAlgn="base"/>
            <a:r>
              <a:rPr lang="en-US" cap="small" dirty="0"/>
              <a:t>Not before or after a game </a:t>
            </a:r>
            <a:r>
              <a:rPr lang="en-US" b="1" u="sng" cap="small" dirty="0"/>
              <a:t>(24 hour rule) </a:t>
            </a:r>
            <a:endParaRPr lang="en-US" dirty="0"/>
          </a:p>
          <a:p>
            <a:pPr lvl="2" fontAlgn="base"/>
            <a:r>
              <a:rPr lang="en-US" cap="small" dirty="0"/>
              <a:t>Not before or during Practice…Love to have an open line of communication with all parents throughout the entire year along these guidelines</a:t>
            </a:r>
            <a:endParaRPr lang="en-US" dirty="0"/>
          </a:p>
          <a:p>
            <a:endParaRPr lang="en-US" dirty="0"/>
          </a:p>
        </p:txBody>
      </p:sp>
    </p:spTree>
    <p:extLst>
      <p:ext uri="{BB962C8B-B14F-4D97-AF65-F5344CB8AC3E}">
        <p14:creationId xmlns:p14="http://schemas.microsoft.com/office/powerpoint/2010/main" val="24697115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1D2941-FCC0-45CC-993D-F6C5212B2707}"/>
              </a:ext>
            </a:extLst>
          </p:cNvPr>
          <p:cNvSpPr>
            <a:spLocks noGrp="1"/>
          </p:cNvSpPr>
          <p:nvPr>
            <p:ph type="title"/>
          </p:nvPr>
        </p:nvSpPr>
        <p:spPr/>
        <p:txBody>
          <a:bodyPr/>
          <a:lstStyle/>
          <a:p>
            <a:r>
              <a:rPr lang="en-US" b="1" dirty="0"/>
              <a:t>SOCIAL MEDIA</a:t>
            </a:r>
            <a:r>
              <a:rPr lang="en-US" dirty="0"/>
              <a:t> </a:t>
            </a:r>
          </a:p>
        </p:txBody>
      </p:sp>
      <p:sp>
        <p:nvSpPr>
          <p:cNvPr id="3" name="Content Placeholder 2">
            <a:extLst>
              <a:ext uri="{FF2B5EF4-FFF2-40B4-BE49-F238E27FC236}">
                <a16:creationId xmlns:a16="http://schemas.microsoft.com/office/drawing/2014/main" id="{A7E3162D-1522-4740-B38D-AC15A8398B9F}"/>
              </a:ext>
            </a:extLst>
          </p:cNvPr>
          <p:cNvSpPr>
            <a:spLocks noGrp="1"/>
          </p:cNvSpPr>
          <p:nvPr>
            <p:ph idx="1"/>
          </p:nvPr>
        </p:nvSpPr>
        <p:spPr/>
        <p:txBody>
          <a:bodyPr>
            <a:normAutofit/>
          </a:bodyPr>
          <a:lstStyle/>
          <a:p>
            <a:r>
              <a:rPr lang="en-US" sz="2400" cap="small" dirty="0"/>
              <a:t>As social media becomes more prevalent in our society, please be conscious of what you or your child is posting on social media. Collegiate coaches/recruiters and employers use social media to see what your child has posted when recruiting or hiring. It is a job interview all the time! Also remember, if it is not positive for our program, don’t press send.</a:t>
            </a:r>
            <a:endParaRPr lang="en-US" sz="2400" dirty="0"/>
          </a:p>
        </p:txBody>
      </p:sp>
    </p:spTree>
    <p:extLst>
      <p:ext uri="{BB962C8B-B14F-4D97-AF65-F5344CB8AC3E}">
        <p14:creationId xmlns:p14="http://schemas.microsoft.com/office/powerpoint/2010/main" val="3691871506"/>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9D5"/>
      </a:lt2>
      <a:accent1>
        <a:srgbClr val="FB8C29"/>
      </a:accent1>
      <a:accent2>
        <a:srgbClr val="F2C351"/>
      </a:accent2>
      <a:accent3>
        <a:srgbClr val="D0CBA5"/>
      </a:accent3>
      <a:accent4>
        <a:srgbClr val="A2C476"/>
      </a:accent4>
      <a:accent5>
        <a:srgbClr val="57C293"/>
      </a:accent5>
      <a:accent6>
        <a:srgbClr val="06BFDE"/>
      </a:accent6>
      <a:hlink>
        <a:srgbClr val="FBAE29"/>
      </a:hlink>
      <a:folHlink>
        <a:srgbClr val="EDC47E"/>
      </a:folHlink>
    </a:clrScheme>
    <a:fontScheme name="Gallery">
      <a:majorFont>
        <a:latin typeface="Rockwell" panose="020606030202050204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BB5F5D82-B5E9-469E-A815-C655ED4AF243}"/>
    </a:ext>
  </a:extLst>
</a:theme>
</file>

<file path=docProps/app.xml><?xml version="1.0" encoding="utf-8"?>
<Properties xmlns="http://schemas.openxmlformats.org/officeDocument/2006/extended-properties" xmlns:vt="http://schemas.openxmlformats.org/officeDocument/2006/docPropsVTypes">
  <Template>TM10001114[[fn=Gallery]]</Template>
  <TotalTime>92</TotalTime>
  <Words>1335</Words>
  <Application>Microsoft Office PowerPoint</Application>
  <PresentationFormat>Widescreen</PresentationFormat>
  <Paragraphs>109</Paragraphs>
  <Slides>18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18</vt:i4>
      </vt:variant>
    </vt:vector>
  </HeadingPairs>
  <TitlesOfParts>
    <vt:vector size="21" baseType="lpstr">
      <vt:lpstr>Arial</vt:lpstr>
      <vt:lpstr>Rockwell</vt:lpstr>
      <vt:lpstr>Gallery</vt:lpstr>
      <vt:lpstr>RHS GIRLS SOCCER</vt:lpstr>
      <vt:lpstr>MEET THE COACHES</vt:lpstr>
      <vt:lpstr>Meet your trainers</vt:lpstr>
      <vt:lpstr>2022-2023 Parent Reps</vt:lpstr>
      <vt:lpstr>Student-athlete</vt:lpstr>
      <vt:lpstr>ABSENCE/TARDY POLICIES</vt:lpstr>
      <vt:lpstr>PARENT EXPECTATIONS</vt:lpstr>
      <vt:lpstr>Parent GUIDELINES AND PROCEDURES FOR CONTACTING COACHES </vt:lpstr>
      <vt:lpstr>SOCIAL MEDIA </vt:lpstr>
      <vt:lpstr>MISC. ITEMS...</vt:lpstr>
      <vt:lpstr>Jersey Information</vt:lpstr>
      <vt:lpstr>FAN GEAR WEBSITE</vt:lpstr>
      <vt:lpstr>TRAVELING PERMISSION POLICY</vt:lpstr>
      <vt:lpstr>HOW WE SHARE INFORMATION</vt:lpstr>
      <vt:lpstr>Upcoming Dates</vt:lpstr>
      <vt:lpstr>PowerPoint Presentation</vt:lpstr>
      <vt:lpstr>Questions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RHS GIRLS SOCCER</dc:title>
  <dc:creator>Bonte, Corissa L</dc:creator>
  <cp:lastModifiedBy>Bonte, Corissa L</cp:lastModifiedBy>
  <cp:revision>40</cp:revision>
  <dcterms:created xsi:type="dcterms:W3CDTF">2022-08-03T00:22:02Z</dcterms:created>
  <dcterms:modified xsi:type="dcterms:W3CDTF">2022-08-04T18:15:44Z</dcterms:modified>
</cp:coreProperties>
</file>